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f8a8c4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f8a8c4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1e522551d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1e522551d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1e522551d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1e522551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Web of Life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Sara Ruth Davis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Sara Ruth Davis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Sharing our joy together.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Bearing our grief together.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web of life holds us in this truth;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not alone.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Striving for change together.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Healing our pain together.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web of life holds us in this truth;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not alone.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Journeying on together.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Learning to love more together.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web of life holds us in this truth;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not alone.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