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</p:sldIdLst>
  <p:sldSz cy="5143500" cx="9144000"/>
  <p:notesSz cx="6858000" cy="9144000"/>
  <p:embeddedFontLst>
    <p:embeddedFont>
      <p:font typeface="Helvetica Neue"/>
      <p:regular r:id="rId11"/>
      <p:bold r:id="rId12"/>
      <p:italic r:id="rId13"/>
      <p:boldItalic r:id="rId14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font" Target="fonts/HelveticaNeue-regular.fntdata"/><Relationship Id="rId10" Type="http://schemas.openxmlformats.org/officeDocument/2006/relationships/slide" Target="slides/slide5.xml"/><Relationship Id="rId13" Type="http://schemas.openxmlformats.org/officeDocument/2006/relationships/font" Target="fonts/HelveticaNeue-italic.fntdata"/><Relationship Id="rId12" Type="http://schemas.openxmlformats.org/officeDocument/2006/relationships/font" Target="fonts/HelveticaNeue-bold.fntdata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font" Target="fonts/HelveticaNeue-boldItalic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8e9fa6b5d3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38e9fa6b5d3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g2ed9ae6ba31_0_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1" name="Google Shape;61;g2ed9ae6ba31_0_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g371e52255bc_0_1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9" name="Google Shape;69;g371e52255bc_0_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g371e52255bc_0_1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7" name="Google Shape;77;g371e52255bc_0_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g371e52255bc_0_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5" name="Google Shape;85;g371e52255bc_0_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4.png"/><Relationship Id="rId4" Type="http://schemas.openxmlformats.org/officeDocument/2006/relationships/image" Target="../media/image2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4.png"/><Relationship Id="rId4" Type="http://schemas.openxmlformats.org/officeDocument/2006/relationships/image" Target="../media/image2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4.png"/><Relationship Id="rId4" Type="http://schemas.openxmlformats.org/officeDocument/2006/relationships/image" Target="../media/image2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4.png"/><Relationship Id="rId4" Type="http://schemas.openxmlformats.org/officeDocument/2006/relationships/image" Target="../media/image2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4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56" name="Google Shape;56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57" name="Google Shape;57;p13"/>
          <p:cNvSpPr txBox="1"/>
          <p:nvPr/>
        </p:nvSpPr>
        <p:spPr>
          <a:xfrm>
            <a:off x="457200" y="457975"/>
            <a:ext cx="8229600" cy="1662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2500"/>
              </a:spcAft>
              <a:buClr>
                <a:schemeClr val="dk1"/>
              </a:buClr>
              <a:buSzPts val="1100"/>
              <a:buFont typeface="Arial"/>
              <a:buNone/>
            </a:pPr>
            <a:br>
              <a:rPr b="1" lang="en" sz="48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48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We Shine Our Light</a:t>
            </a:r>
            <a:endParaRPr b="1" sz="48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58" name="Google Shape;58;p13"/>
          <p:cNvSpPr txBox="1"/>
          <p:nvPr/>
        </p:nvSpPr>
        <p:spPr>
          <a:xfrm>
            <a:off x="1024575" y="2736775"/>
            <a:ext cx="8086500" cy="1293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4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Words: Leah Orchinik</a:t>
            </a:r>
            <a:endParaRPr b="1" sz="24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4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Music: Leah Orchinik</a:t>
            </a:r>
            <a:endParaRPr b="1" sz="24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4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Google Shape;63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64" name="Google Shape;64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65" name="Google Shape;65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66" name="Google Shape;66;p14"/>
          <p:cNvSpPr txBox="1"/>
          <p:nvPr/>
        </p:nvSpPr>
        <p:spPr>
          <a:xfrm>
            <a:off x="1028875" y="1167150"/>
            <a:ext cx="8115000" cy="2809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1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We shine our light in search of hope,</a:t>
            </a:r>
            <a:endParaRPr b="1" sz="31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1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We shine our light in search of hope.</a:t>
            </a:r>
            <a:endParaRPr b="1" sz="31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1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Each path is our own but we’re not alone,</a:t>
            </a:r>
            <a:endParaRPr b="1" sz="31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1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We shine our light in search of hope.</a:t>
            </a:r>
            <a:endParaRPr b="1" sz="31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" name="Google Shape;71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72" name="Google Shape;72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73" name="Google Shape;73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74" name="Google Shape;74;p15"/>
          <p:cNvSpPr txBox="1"/>
          <p:nvPr/>
        </p:nvSpPr>
        <p:spPr>
          <a:xfrm>
            <a:off x="1028875" y="1167150"/>
            <a:ext cx="8115000" cy="2809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1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We give our heart in search of love,</a:t>
            </a:r>
            <a:endParaRPr b="1" sz="31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1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We </a:t>
            </a:r>
            <a:r>
              <a:rPr b="1" lang="en" sz="31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give our heart</a:t>
            </a:r>
            <a:r>
              <a:rPr b="1" lang="en" sz="31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in search of </a:t>
            </a:r>
            <a:r>
              <a:rPr b="1" lang="en" sz="31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love</a:t>
            </a:r>
            <a:r>
              <a:rPr b="1" lang="en" sz="31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.</a:t>
            </a:r>
            <a:endParaRPr b="1" sz="31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1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Each path is our own but we’re not alone,</a:t>
            </a:r>
            <a:endParaRPr b="1" sz="31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1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We </a:t>
            </a:r>
            <a:r>
              <a:rPr b="1" lang="en" sz="31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give our heart</a:t>
            </a:r>
            <a:r>
              <a:rPr b="1" lang="en" sz="31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in search of </a:t>
            </a:r>
            <a:r>
              <a:rPr b="1" lang="en" sz="31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love</a:t>
            </a:r>
            <a:r>
              <a:rPr b="1" lang="en" sz="31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.</a:t>
            </a:r>
            <a:endParaRPr b="1" sz="31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9" name="Google Shape;79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80" name="Google Shape;80;p1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81" name="Google Shape;81;p1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82" name="Google Shape;82;p16"/>
          <p:cNvSpPr txBox="1"/>
          <p:nvPr/>
        </p:nvSpPr>
        <p:spPr>
          <a:xfrm>
            <a:off x="1028875" y="1167150"/>
            <a:ext cx="8115000" cy="2809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1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We speak our mind in search of truth,</a:t>
            </a:r>
            <a:endParaRPr b="1" sz="31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1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We </a:t>
            </a:r>
            <a:r>
              <a:rPr b="1" lang="en" sz="31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speak our mind</a:t>
            </a:r>
            <a:r>
              <a:rPr b="1" lang="en" sz="31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in search of </a:t>
            </a:r>
            <a:r>
              <a:rPr b="1" lang="en" sz="31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truth</a:t>
            </a:r>
            <a:r>
              <a:rPr b="1" lang="en" sz="31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.</a:t>
            </a:r>
            <a:endParaRPr b="1" sz="31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1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Each path is our own but we’re not alone,</a:t>
            </a:r>
            <a:endParaRPr b="1" sz="31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1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We </a:t>
            </a:r>
            <a:r>
              <a:rPr b="1" lang="en" sz="31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speak our mind</a:t>
            </a:r>
            <a:r>
              <a:rPr b="1" lang="en" sz="31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in search of </a:t>
            </a:r>
            <a:r>
              <a:rPr b="1" lang="en" sz="31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truth</a:t>
            </a:r>
            <a:r>
              <a:rPr b="1" lang="en" sz="31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.</a:t>
            </a:r>
            <a:endParaRPr b="1" sz="31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7" name="Google Shape;87;p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88" name="Google Shape;88;p17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89" name="Google Shape;89;p17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90" name="Google Shape;90;p17"/>
          <p:cNvSpPr txBox="1"/>
          <p:nvPr/>
        </p:nvSpPr>
        <p:spPr>
          <a:xfrm>
            <a:off x="1028875" y="1167150"/>
            <a:ext cx="8115000" cy="2809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1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We rest our arms in search of peace,</a:t>
            </a:r>
            <a:endParaRPr b="1" sz="31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1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We </a:t>
            </a:r>
            <a:r>
              <a:rPr b="1" lang="en" sz="31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rest our arms</a:t>
            </a:r>
            <a:r>
              <a:rPr b="1" lang="en" sz="31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in search of </a:t>
            </a:r>
            <a:r>
              <a:rPr b="1" lang="en" sz="31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peace</a:t>
            </a:r>
            <a:r>
              <a:rPr b="1" lang="en" sz="31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.</a:t>
            </a:r>
            <a:endParaRPr b="1" sz="31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1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Each path is our own but we’re not alone,</a:t>
            </a:r>
            <a:endParaRPr b="1" sz="31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1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We </a:t>
            </a:r>
            <a:r>
              <a:rPr b="1" lang="en" sz="31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rest our arms</a:t>
            </a:r>
            <a:r>
              <a:rPr b="1" lang="en" sz="31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in search of </a:t>
            </a:r>
            <a:r>
              <a:rPr b="1" lang="en" sz="31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peace</a:t>
            </a:r>
            <a:r>
              <a:rPr b="1" lang="en" sz="31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.</a:t>
            </a:r>
            <a:endParaRPr b="1" sz="31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