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f862af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f862af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b18f9b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b18f9b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f7349387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f7349387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f7349387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f7349387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f7349387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f7349387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Be Known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Our Love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Grigg-Miller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Katie Grigg-Miller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96350"/>
            <a:ext cx="7630200" cy="4544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winds around you blow,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take my hand.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raging waters flow,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I’ll help you to land,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we’ll go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together into the great unknown.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062750"/>
            <a:ext cx="7630200" cy="3411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Shelter for each other,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compassion as our home 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we’ll be known by our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be known by our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96350"/>
            <a:ext cx="7847100" cy="4544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fearful, when you’re blue,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don’t despair.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world gives up on you,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I’ll still be there,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we’ll go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together into the great unknown.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062750"/>
            <a:ext cx="7630200" cy="3411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Shelter for each other,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compassion as our home 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we’ll be known by our love.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be known by our love. [x3]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Macintosh PowerPoint</Application>
  <PresentationFormat>On-screen Show (16:9)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2025-10-03T01:22:16Z</dcterms:modified>
</cp:coreProperties>
</file>