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Helvetica Neue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HelveticaNeue-regular.fntdata"/><Relationship Id="rId10" Type="http://schemas.openxmlformats.org/officeDocument/2006/relationships/slide" Target="slides/slide5.xml"/><Relationship Id="rId13" Type="http://schemas.openxmlformats.org/officeDocument/2006/relationships/font" Target="fonts/HelveticaNeue-italic.fntdata"/><Relationship Id="rId12" Type="http://schemas.openxmlformats.org/officeDocument/2006/relationships/font" Target="fonts/HelveticaNeue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font" Target="fonts/HelveticaNeue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f10b4d0c6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f10b4d0c6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5d4f4ffb9d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5d4f4ffb9d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5d4f4ffb9d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5d4f4ffb9d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5d4f4ffb9d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5d4f4ffb9d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5d4f4ffb9d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5d4f4ffb9d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Just Peace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Timothy L. Anderson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Timothy L. Anderson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801850" y="1294200"/>
            <a:ext cx="8310900" cy="255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Peace is not the silence after battle</a:t>
            </a:r>
            <a:b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the vanquished live their lives in fear.</a:t>
            </a:r>
            <a:b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Peace comes when we nurture care for others,</a:t>
            </a:r>
            <a:b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Find humanity behind their tears.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67" name="Google Shape;67;p14"/>
          <p:cNvSpPr txBox="1"/>
          <p:nvPr/>
        </p:nvSpPr>
        <p:spPr>
          <a:xfrm>
            <a:off x="0" y="0"/>
            <a:ext cx="3000000" cy="3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5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Timothy L. Anderson</a:t>
            </a:r>
            <a:endParaRPr b="1" sz="75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5"/>
          <p:cNvSpPr txBox="1"/>
          <p:nvPr/>
        </p:nvSpPr>
        <p:spPr>
          <a:xfrm>
            <a:off x="801850" y="1294200"/>
            <a:ext cx="8310900" cy="255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Peace is not a quiet resignation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the face of anguish and despair.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Peace comes when we lend our voice to others,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Lifting up their suff’ring and their cares.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Google Shape;8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16"/>
          <p:cNvSpPr txBox="1"/>
          <p:nvPr/>
        </p:nvSpPr>
        <p:spPr>
          <a:xfrm>
            <a:off x="801850" y="1294200"/>
            <a:ext cx="8342100" cy="255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Peace is not an ordered way of living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ealized through systems that oppress.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Peace comes when we foster means to flourish,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Giving ways for all goods to possess.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7"/>
          <p:cNvSpPr txBox="1"/>
          <p:nvPr/>
        </p:nvSpPr>
        <p:spPr>
          <a:xfrm>
            <a:off x="801850" y="1294200"/>
            <a:ext cx="8342100" cy="255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Peace is not mere tolerance of others,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hoosing to ignore and not engage.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Peace comes when we see in one another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Neighbors all in life from age to age.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