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f111083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f111083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e7006b76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e7006b76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e7006b769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e7006b76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5e6fa7143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5e6fa7143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5e7006b769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5e7006b76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Forward 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Wesley King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Attributed to William Moore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hold true to what we know.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leave space for us to grow.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represents a place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all are valued, all belong.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this flame we speak to power,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this flame, we join in song.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Hand in hand, we heed the call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do justice, kindness, mercy,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Equity, and peace to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represents a people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Found in every faith and creed.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 who commit to serving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their neighbors, and their needs.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goes with us as a light.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toward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new world, our future’s bright.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represents a promise,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we make with the Divine.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new world we are creating,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make tomorrow shine!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