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515f05b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515f05b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41b2e85f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41b2e85f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41b2e85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41b2e85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41b2e85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41b2e85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Lia Davis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Lia Davis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our melody takes flight,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feel the dance of time,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our voices blend as one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resonant beauty flows within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rises up from song.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our hearts are open wide,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our love becomes our guide,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know a sacred bond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holy expression speaks within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rises up from song.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weave our memories,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honor legacies,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people since the dawn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human connection shines within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rises up from song.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our vision burning bright,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courageous in our fight,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affirming all belong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promise of justice calls within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rises up, it rises up from song.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2025-10-07T00:42:57Z</dcterms:modified>
</cp:coreProperties>
</file>