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974df0e3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974df0e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e704e745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e704e745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e704e745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e704e745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e704e745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e704e745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5e704e745d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5e704e745d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e704e745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5e704e745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e704e745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e704e745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Matt Meyer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from morning slumber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from morning slumber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from morning slumber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and hear your calling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and hear your calling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up and hear your calling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lift your voice to heaven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lift your voice to heaven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lift your voice to heaven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build this faith together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build this faith together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build this faith together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Bright morning stars arisin’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Day is a-breakin’ in my soul.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