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</p:sldIdLst>
  <p:sldSz cy="5143500" cx="9144000"/>
  <p:notesSz cx="6858000" cy="9144000"/>
  <p:embeddedFontLst>
    <p:embeddedFont>
      <p:font typeface="Helvetica Neue"/>
      <p:regular r:id="rId8"/>
      <p:bold r:id="rId9"/>
      <p:italic r:id="rId10"/>
      <p:boldItalic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:go="http://customooxmlschemas.google.com/" r:id="rId12" roundtripDataSignature="AMtx7mggRRcTFIL2O8G+RlDWSnoQBJWDB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HelveticaNeue-boldItalic.fntdata"/><Relationship Id="rId10" Type="http://schemas.openxmlformats.org/officeDocument/2006/relationships/font" Target="fonts/HelveticaNeue-italic.fntdata"/><Relationship Id="rId12" Type="http://customschemas.google.com/relationships/presentationmetadata" Target="metadata"/><Relationship Id="rId9" Type="http://schemas.openxmlformats.org/officeDocument/2006/relationships/font" Target="fonts/HelveticaNeue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font" Target="fonts/HelveticaNeue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1" name="Google Shape;6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4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3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3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5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7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7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9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0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1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1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11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11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"/>
          <p:cNvSpPr txBox="1"/>
          <p:nvPr/>
        </p:nvSpPr>
        <p:spPr>
          <a:xfrm>
            <a:off x="453850" y="457975"/>
            <a:ext cx="82311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en" sz="4800" u="none" cap="none" strike="noStrike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br>
              <a:rPr b="1" i="0" lang="en" sz="4800" u="none" cap="none" strike="noStrike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i="0" lang="en" sz="4800" u="none" cap="none" strike="noStrike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Be the Peace</a:t>
            </a:r>
            <a:endParaRPr b="1" i="0" sz="4800" u="none" cap="none" strike="noStrike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" sz="2400" u="none" cap="none" strike="noStrike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Attributed to Mohandas K. Gandhi</a:t>
            </a:r>
            <a:endParaRPr b="1" i="0" sz="2400" u="none" cap="none" strike="noStrike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" sz="2400" u="none" cap="none" strike="noStrike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Ana Hernández</a:t>
            </a:r>
            <a:endParaRPr b="1" i="0" sz="2400" u="none" cap="none" strike="noStrike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2"/>
          <p:cNvSpPr txBox="1"/>
          <p:nvPr/>
        </p:nvSpPr>
        <p:spPr>
          <a:xfrm>
            <a:off x="339300" y="705450"/>
            <a:ext cx="8804700" cy="40523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 sz="2800" u="none" cap="none" strike="noStrike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Voice 1</a:t>
            </a:r>
            <a:r>
              <a:rPr b="1" i="0" lang="en" sz="2800" u="none" cap="none" strike="noStrike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: 	Peace.</a:t>
            </a:r>
            <a:endParaRPr b="1" i="0" sz="2800" u="none" cap="none" strike="noStrike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 sz="2800" u="none" cap="none" strike="noStrike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Voice 2</a:t>
            </a:r>
            <a:r>
              <a:rPr b="1" i="0" lang="en" sz="2800" u="none" cap="none" strike="noStrike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: 	Be the peace you wish to see</a:t>
            </a:r>
            <a:br>
              <a:rPr b="1" i="0" lang="en" sz="2800" u="none" cap="none" strike="noStrike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i="0" lang="en" sz="2800" u="none" cap="none" strike="noStrike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		in the world.</a:t>
            </a:r>
            <a:endParaRPr b="1" i="0" sz="2800" u="none" cap="none" strike="noStrike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 sz="2800" u="none" cap="none" strike="noStrike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Voice 3</a:t>
            </a:r>
            <a:r>
              <a:rPr b="1" i="0" lang="en" sz="2800" u="none" cap="none" strike="noStrike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: 	Om shanti.</a:t>
            </a:r>
            <a:endParaRPr b="1" i="0" sz="2800" u="none" cap="none" strike="noStrike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 sz="2800" u="none" cap="none" strike="noStrike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Voice 4</a:t>
            </a:r>
            <a:r>
              <a:rPr b="1" i="0" lang="en" sz="2800" u="none" cap="none" strike="noStrike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: 	In our hands, peace; on our lips, peace;</a:t>
            </a:r>
            <a:br>
              <a:rPr b="1" i="0" lang="en" sz="2800" u="none" cap="none" strike="noStrike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i="0" lang="en" sz="2800" u="none" cap="none" strike="noStrike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		In our lives, peace; be peace.</a:t>
            </a:r>
            <a:endParaRPr b="1" i="0" sz="2800" u="none" cap="none" strike="noStrike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