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71f742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71f7429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36f6a0f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36f6a0f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36f6a0f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36f6a0f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 Opening Song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Randy Partain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Randy Partain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48250"/>
            <a:ext cx="80838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song of the earth.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song of you.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song of my soul.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48250"/>
            <a:ext cx="80838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pain of the earth.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pain of you.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pain of my soul.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48250"/>
            <a:ext cx="8083800" cy="443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love of the earth.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love of you.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heart is open, open wide,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open wide to the love of my soul. [x2]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Macintosh PowerPoint</Application>
  <PresentationFormat>On-screen Show (16:9)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2025-10-20T18:57:09Z</dcterms:modified>
</cp:coreProperties>
</file>