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8a153e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8a153e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in the Morning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Adam Podd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Adam Podd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find joy in the mornin’,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in the mornin’,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in the mornin’,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mornin’ we’ll find joy.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find hope in our children,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 in our children,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Hope in our children,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children we find hope.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find strength in each other,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Strength in each other,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Strength in each other,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each other we find strength.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love all around us,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all around us,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all around us,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around us there is love.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