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Helvetica Neue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HelveticaNeue-bold.fntdata"/><Relationship Id="rId16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HelveticaNeue-boldItalic.fntdata"/><Relationship Id="rId6" Type="http://schemas.openxmlformats.org/officeDocument/2006/relationships/slide" Target="slides/slide1.xml"/><Relationship Id="rId18" Type="http://schemas.openxmlformats.org/officeDocument/2006/relationships/font" Target="fonts/HelveticaNeue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9ad8828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9ad8828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603e53056a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603e53056a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603ed078f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603ed078f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603ed078f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603ed078f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603e53056a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603e53056a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03ed078fa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603ed078fa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603e53056a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603e53056a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603ed078fa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603ed078fa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</a:t>
            </a: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One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John Sproule and Sheila White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Sheila White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2"/>
          <p:cNvSpPr txBox="1"/>
          <p:nvPr/>
        </p:nvSpPr>
        <p:spPr>
          <a:xfrm>
            <a:off x="1028875" y="755400"/>
            <a:ext cx="7630200" cy="36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only one, but still I am one.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will not refuse to do what I can.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only one, but still I am one,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Cannot do it all, but I can do some.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only one, but still I am one.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only one, but still I am one.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will not refuse to do what I can.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only one, but still I am one,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Cannot do it all, but I can do some.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 one, I’m still one.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will do all that I can.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 one, I’m still one.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will do all that I can.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only one, but still I am one,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Cannot do it all, but I can do some.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only one, but still I am one.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will do the work until it is done.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 one, I’m still one.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will do all that I can.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 one, I’m still one.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will do all that I can.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80427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 we are together, now we are two,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Look at how much more we can do.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Cooperation is the path to take.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 the kind of diff’rence it makes.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 two, we are two.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Look at how much more we can do.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 two, we are two.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it takes is me and you.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one other now we are three,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 a community.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Add one other now we are four.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new one adds something more.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1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Something more, something more,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new one adds something more.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Something more, something more,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new one adds something more.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