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5143500" type="screen16x9"/>
  <p:notesSz cx="6858000" cy="9144000"/>
  <p:embeddedFontLst>
    <p:embeddedFont>
      <p:font typeface="Helvetica Neue" panose="02000503000000020004" pitchFamily="2" charset="0"/>
      <p:regular r:id="rId9"/>
      <p:bold r:id="rId10"/>
      <p:italic r:id="rId11"/>
      <p:boldItalic r:id="rId1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font" Target="fonts/font2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9b9a29dc4c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9b9a29dc4c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2ed9ae6ba31_0_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2ed9ae6ba31_0_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79fe784d15_0_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79fe784d15_0_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3603e53056a_0_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3603e53056a_0_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3603e53056a_0_1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3603e53056a_0_1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3603e53056a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3603e53056a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rm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marL="914400" lvl="1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marL="1371600" lvl="2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marL="1828800" lvl="3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marL="2286000" lvl="4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marL="2743200" lvl="5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marL="3200400" lvl="6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marL="3657600" lvl="7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marL="4114800" lvl="8" indent="-3175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48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</a:t>
            </a:r>
            <a:endParaRPr sz="48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29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John Sproule and Sheila White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 b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Sheila White</a:t>
            </a: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b="1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not refuse to do what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cannot do it all, but I can do some.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do all that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do all that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cannot do it all, but I can do some.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do the work until it is done.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do all that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one, I’m still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do all that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9" name="Google Shape;79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0" name="Google Shape;80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1" name="Google Shape;81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82" name="Google Shape;82;p16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Now we are together, now we are two,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look at how much more we can do.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Cooperation is the path to take.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See the kind of </a:t>
            </a:r>
            <a:r>
              <a:rPr lang="en" sz="3000" b="1" dirty="0" err="1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diff’rence</a:t>
            </a: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it makes.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two, we are two.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Look at how much more we can do.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Only two, we are two.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All it takes is me and you.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7" name="Google Shape;87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88" name="Google Shape;88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89" name="Google Shape;89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17"/>
          <p:cNvSpPr txBox="1"/>
          <p:nvPr/>
        </p:nvSpPr>
        <p:spPr>
          <a:xfrm>
            <a:off x="1028875" y="343650"/>
            <a:ext cx="7630200" cy="464739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With one other now we are three,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building a community.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Add one other now we are four.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Each new one adds something more.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Something more, something more,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each new one adds something more.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Something more, something more,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each new one adds something more.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96" name="Google Shape;96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97" name="Google Shape;97;p18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8"/>
          <p:cNvSpPr txBox="1"/>
          <p:nvPr/>
        </p:nvSpPr>
        <p:spPr>
          <a:xfrm>
            <a:off x="1028875" y="1132650"/>
            <a:ext cx="7630200" cy="307004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l" defTabSz="457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I will not refuse to do what I can.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one,</a:t>
            </a:r>
            <a:b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	cannot do it all, but I can do some.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marL="0" lvl="0" indent="0" algn="l" defTabSz="457200" rtl="0">
              <a:lnSpc>
                <a:spcPct val="100000"/>
              </a:lnSpc>
              <a:spcBef>
                <a:spcPts val="1500"/>
              </a:spcBef>
              <a:spcAft>
                <a:spcPts val="15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 sz="3000" b="1" dirty="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I am only one, but still I am one.</a:t>
            </a:r>
            <a:endParaRPr sz="3000" b="1" dirty="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368</Words>
  <Application>Microsoft Macintosh PowerPoint</Application>
  <PresentationFormat>On-screen Show (16:9)</PresentationFormat>
  <Paragraphs>22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Helvetica Neue</vt:lpstr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Everett Howe</cp:lastModifiedBy>
  <cp:revision>1</cp:revision>
  <dcterms:modified xsi:type="dcterms:W3CDTF">2025-10-21T04:06:00Z</dcterms:modified>
</cp:coreProperties>
</file>