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9e8026f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9e8026f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Love Surrounds You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Christopher Hossfeld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Christopher Hossfeld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Our love surrounds you.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Here, joy has found you.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hope abound freely.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Go in peace!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