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dcd4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dcd4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3eddeb2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3eddeb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3eddeb25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3eddeb2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3edde94f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3edde94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3eddeb25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3eddeb2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Jan Elicker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Clif Hardin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9000" y="1209600"/>
            <a:ext cx="81936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one tiny spark, still, small, and bright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hands cupped around to shield its light,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single flame, born of desire,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Faces turned toward its glow.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9000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may it shine, steady and strong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night to dawn, carry it on.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9000" y="1209600"/>
            <a:ext cx="80358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circle of light grows as it’s passed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young hands to old and back again,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Sharing youth’s wonder, wisdom of age,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Spreading love as it goes.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9000" y="1209600"/>
            <a:ext cx="80358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may it shine, steady and strong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hand to hand, carry it on.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9000" y="1209600"/>
            <a:ext cx="80358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still it shines on, year unto year,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one tiny spark to beacon clear.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generation lighting our way,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Forward bright through the night.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919000" y="863250"/>
            <a:ext cx="80358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may it shine, steady and strong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on the light, pass on the light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heart to heart, carry it on. 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Carry it on.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