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9eac424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9eac424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03edde94f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03edde94f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Pass On the Light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Jan Elicker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Clif Hardin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66800"/>
            <a:ext cx="81150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 one tiny spark, still, small, and bright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hands cupped around to shield its light,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single flame, born of desire,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faces turned toward its glow.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Pass on the light, pass on the light,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long may it shine, steady and strong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Pass on the light, pass on the light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from night to dawn, carry it on.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466800"/>
            <a:ext cx="80358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circle of light grows as it’s passed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From young hands to old and back again,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Sharing youth’s wonder, wisdom of age,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spreading love as it goes.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Pass on the light, pass on the light,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long may it shine, steady and strong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Pass on the light, pass on the light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from hand to hand, carry it on.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466800"/>
            <a:ext cx="80358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still it shines on, year unto year,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from one tiny spark to beacon clear.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generation lighting our way,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forward bright through the night.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Pass on the light, pass on the light,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long may it shine, steady and strong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Pass on the light, pass on the light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from heart to heart, carry it on. Carry it on.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244</Words>
  <Application>Microsoft Macintosh PowerPoint</Application>
  <PresentationFormat>On-screen Show (16:9)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2025-10-21T05:07:52Z</dcterms:modified>
</cp:coreProperties>
</file>