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ecfe9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ecfe9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66e684bb26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66e684bb26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6e684bb26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6e684bb26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6e684bb26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6e684bb26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6e684bb26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6e684bb26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6e684bb26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6e684bb26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6e684bb26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6e684bb26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6e684bb26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66e684bb26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66e684bb26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66e684bb26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Psalm for Change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Tet Gallardo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Tet Gallardo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/>
        </p:nvSpPr>
        <p:spPr>
          <a:xfrm>
            <a:off x="911425" y="683700"/>
            <a:ext cx="8185500" cy="37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know each other and be bold;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work with the wonders we behold;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live the love that we are called to live.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change, be the change, and believe;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change, be the change, and believe.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1425" y="382200"/>
            <a:ext cx="8185500" cy="4698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the holy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it doesn’t shine in you?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life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we don’t know how to live?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dreaming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dreams don’t make us real?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love if you don’t forgive?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1425" y="1074900"/>
            <a:ext cx="8185500" cy="29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know each other and be bold;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work with the wonders we behold;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live the love that we are called to live.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change, be the change, and believe.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1425" y="613050"/>
            <a:ext cx="8185500" cy="4237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look to heroes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only to doubt ourselves?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faith if we don’t bless?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religion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there is no room for doubt?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truth if it only condemns?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1425" y="1074900"/>
            <a:ext cx="8185500" cy="29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know each other and be bold;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work with the wonders we behold;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live the love that we are called to live.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change, be the change, and believe.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911425" y="613050"/>
            <a:ext cx="8185500" cy="4237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greatness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no one is a friend?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justice if it’s only for a few?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freedom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you can’t be yourself?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peace if it distorts the truth?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911425" y="1074900"/>
            <a:ext cx="8185500" cy="29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know each other and be bold;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work with the wonders we behold;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live the love that we are called to live.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change, be the change, and believe.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911425" y="843900"/>
            <a:ext cx="8185500" cy="3775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striving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Mother Earth should die?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are journeys without hope?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good is glory if love is sacrificed?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is correctness if you don’t have soul?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911425" y="1074900"/>
            <a:ext cx="8185500" cy="29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know each other and be bold;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work with the wonders we behold;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Let’s live the love that we are called to live.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change, be the change, and believe.</a:t>
            </a:r>
            <a:endParaRPr sz="30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390</Words>
  <Application>Microsoft Macintosh PowerPoint</Application>
  <PresentationFormat>On-screen Show (16:9)</PresentationFormat>
  <Paragraphs>40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2025-10-21T05:13:53Z</dcterms:modified>
</cp:coreProperties>
</file>