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</p:sldIdLst>
  <p:sldSz cy="5143500" cx="9144000"/>
  <p:notesSz cx="6858000" cy="9144000"/>
  <p:embeddedFontLst>
    <p:embeddedFont>
      <p:font typeface="Helvetica Neue"/>
      <p:regular r:id="rId9"/>
      <p:bold r:id="rId10"/>
      <p:italic r:id="rId11"/>
      <p:boldItalic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font" Target="fonts/HelveticaNeue-italic.fntdata"/><Relationship Id="rId10" Type="http://schemas.openxmlformats.org/officeDocument/2006/relationships/font" Target="fonts/HelveticaNeue-bold.fntdata"/><Relationship Id="rId12" Type="http://schemas.openxmlformats.org/officeDocument/2006/relationships/font" Target="fonts/HelveticaNeue-boldItalic.fntdata"/><Relationship Id="rId9" Type="http://schemas.openxmlformats.org/officeDocument/2006/relationships/font" Target="fonts/HelveticaNeue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9b9debab31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9b9debab31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3603feb2c9c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3603feb2c9c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2ed9ae6ba31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2ed9ae6ba31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b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There Is a Love</a:t>
            </a:r>
            <a:endParaRPr b="1" sz="4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Rebecca Parker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Elizabeth Norton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Arrangement: 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1124850"/>
            <a:ext cx="80220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There is a Love holding me.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There is a Love holding all that I love.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There is a Love holding all.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rest in this Love.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875" y="1124850"/>
            <a:ext cx="80220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There is a Love holding us.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There is a Love holding all that we love.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There is a Love holding all.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rest in this Love.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