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fb29af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fb29a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Rebecca Parker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Elizabeth Norton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8900"/>
            <a:ext cx="8022000" cy="44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me.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all that I love.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all.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rest in this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us.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all that we love.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all.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rest in this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