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5"/>
      <p:bold r:id="rId6"/>
      <p:italic r:id="rId7"/>
      <p:boldItalic r:id="rId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theme" Target="theme/theme1.xml"/><Relationship Id="rId5" Type="http://schemas.openxmlformats.org/officeDocument/2006/relationships/font" Target="fonts/font1.fntdata"/><Relationship Id="rId10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9b9fcc4c6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9b9fcc4c6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603feb2c9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603feb2c9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 Is a Love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Rebecca Parker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Rebecca Parker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802250" y="602025"/>
            <a:ext cx="8303700" cy="4272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Ostinato</a:t>
            </a: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 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We rest in this Love.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Round</a:t>
            </a: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There is a Love holding us: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There is a Love holding all that we love;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There is a Love holding all;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We rest in this Love.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</Words>
  <Application>Microsoft Macintosh PowerPoint</Application>
  <PresentationFormat>On-screen Show (16:9)</PresentationFormat>
  <Paragraphs>5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Helvetica Neue</vt:lpstr>
      <vt:lpstr>Simple Light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2025-10-21T05:31:18Z</dcterms:modified>
</cp:coreProperties>
</file>