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9aa59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9aa59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18f9b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18f9b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40648f8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40648f8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b18f9b6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b18f9b6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40648f8c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40648f8c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040648f8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040648f8c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6040648f8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6040648f8c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6040648f8c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6040648f8c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Laura Zucker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Laura Zucker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959400"/>
            <a:ext cx="80838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is steady, this boat is sure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climb aboard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grab an oar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13100"/>
            <a:ext cx="8173200" cy="3908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all know hardship,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all know pain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nothing ventured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means nothing gained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lang="en" sz="32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ev’ry</a:t>
            </a: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rainbow needs the rain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not alone, try again.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959400"/>
            <a:ext cx="80838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is steady, this boat is sure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climb aboard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grab an oar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809400"/>
            <a:ext cx="7630200" cy="3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if you’ve been tempest tossed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if you feel that all is lost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You’ve heard the thunder roar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Had a look at heaven’s door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you’re sinking like a stone</a:t>
            </a:r>
            <a:b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you home.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959400"/>
            <a:ext cx="80838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is steady, this boat is sure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climb aboard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grab an oar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959400"/>
            <a:ext cx="80013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this boat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there’s nothing we can’t do together, 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matter the weather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matter the charts aren’t ours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navigate by our stars.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1028875" y="959400"/>
            <a:ext cx="8083800" cy="341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is steady, this boat is sure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climb aboard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grab an oar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1028875" y="370650"/>
            <a:ext cx="8083800" cy="4593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is steady, this boat is sure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climb aboard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you’re ready, grab an oar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boat will carry us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farthest shore.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Macintosh PowerPoint</Application>
  <PresentationFormat>On-screen Show (16:9)</PresentationFormat>
  <Paragraphs>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2025-10-21T05:42:11Z</dcterms:modified>
</cp:coreProperties>
</file>