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f858b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f858b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d5133dae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d5133dae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d5090110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d5090110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5d5133dae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5d5133dae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5d5090110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5d5090110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5d5133dae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5d5133dae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Spirit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Heidi Singer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Heidi Singer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80211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spirit flowing ’round me,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Flowing with me, flowing in me.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It’s the spirit, holy spirit of life and love.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80211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Just like a river moving onward,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Moving boldly, moving surely.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spirit, the blessed spirit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life and love, of life and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80133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feel its power ever changing,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 lifting, ever growing.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It’s the spirit, holy spirit of life and love.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80133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Just like a fountain bringing justice,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Bringing healing, bringing peace.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spirit, transforming spirit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life and love, of life and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80289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let it guide me, teaching patience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Teaching mercy, teaching wisdom.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It’s the spirit, holy spirit of life and love.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80289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ust like a circle always holding,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Always dancing, always singing.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spirit, the gentle spirit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life and love, of life and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