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b9e013f3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b9e013f3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5d5090110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5d5090110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5d50901106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5d50901106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a Spirit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Heidi Singer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Heidi Singer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466800"/>
            <a:ext cx="80211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a spirit flowing ’round me,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flowing with me, flowing in me.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It’s the spirit, holy spirit of life and love.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Just like a river moving onward,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moving boldly, moving surely.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 spirit, the blessed spirit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of life and love, of life and love.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466800"/>
            <a:ext cx="80133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feel its power ever changing,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ever lifting, ever growing.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It’s the spirit, holy spirit of life and love.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Just like a fountain bringing justice,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bringing healing, bringing peace.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 spirit, transforming spirit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of life and love, of life and love.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466800"/>
            <a:ext cx="80289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 let it guide me, teaching patience,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teaching mercy, teaching wisdom.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It’s the spirit, holy spirit of life and love.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Just like a circle always holding,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always dancing, always singing.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 spirit, the gentle spirit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of life and love, of life and love.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</Words>
  <Application>Microsoft Macintosh PowerPoint</Application>
  <PresentationFormat>On-screen Show (16:9)</PresentationFormat>
  <Paragraphs>15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2025-10-21T05:46:18Z</dcterms:modified>
</cp:coreProperties>
</file>