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ba0d8d311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ba0d8d311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One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Linda Smith Koehler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Linda Smith Koehler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43650"/>
            <a:ext cx="7630200" cy="445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one with each other.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one with all life.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one with the Mother.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one with the Light.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one with the forest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all the sea and sky.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one with all people.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one, you and I.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