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ba21c5414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ba21c5414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f05a9340f6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f05a9340f6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618f839468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618f839468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f05a9340f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f05a9340f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618f839468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618f839468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Have Enough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Beverly Feldt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Angela Salvaggione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67150"/>
            <a:ext cx="8015100" cy="28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those long nights when we can’t sleep</a:t>
            </a:r>
            <a:endParaRPr sz="31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our worries whisper in our ear</a:t>
            </a:r>
            <a:endParaRPr sz="31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need a voice that will remind us</a:t>
            </a:r>
            <a:endParaRPr sz="31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 we are always greater than our fear.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809400"/>
            <a:ext cx="8489100" cy="3762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have enough time. 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have enough courage.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have enough wisdom. 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have enough love.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[</a:t>
            </a:r>
            <a:r>
              <a:rPr lang="en" sz="31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repeat</a:t>
            </a: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]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67150"/>
            <a:ext cx="7884600" cy="28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those hard days when the light dims</a:t>
            </a:r>
            <a:endParaRPr sz="31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it seems like all we do will fail,</a:t>
            </a:r>
            <a:endParaRPr sz="31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need a sign that can sustain us</a:t>
            </a:r>
            <a:endParaRPr sz="31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help us see that hope is never frail.</a:t>
            </a:r>
            <a:endParaRPr sz="31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809400"/>
            <a:ext cx="8489100" cy="3762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have enough time. 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have enough courage.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have enough wisdom. 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have enough love.</a:t>
            </a:r>
          </a:p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[</a:t>
            </a:r>
            <a:r>
              <a:rPr lang="en" sz="31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repeat</a:t>
            </a: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]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167150"/>
            <a:ext cx="8035800" cy="28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our torn lives there are moments</a:t>
            </a:r>
            <a:endParaRPr sz="31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feel a certainty within</a:t>
            </a:r>
            <a:endParaRPr sz="31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Then we must sing to tell each other</a:t>
            </a:r>
            <a:endParaRPr sz="31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We’re not alone, nor have we ever been.</a:t>
            </a:r>
            <a:endParaRPr sz="31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809400"/>
            <a:ext cx="8489100" cy="3762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have enough time. 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have enough courage.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have enough wisdom. 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have enough love.</a:t>
            </a:r>
          </a:p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[</a:t>
            </a:r>
            <a:r>
              <a:rPr lang="en" sz="31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repeat</a:t>
            </a: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]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</Words>
  <Application>Microsoft Macintosh PowerPoint</Application>
  <PresentationFormat>On-screen Show (16:9)</PresentationFormat>
  <Paragraphs>20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2025-10-21T06:15:58Z</dcterms:modified>
</cp:coreProperties>
</file>