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embeddedFontLst>
    <p:embeddedFont>
      <p:font typeface="Helvetica Neue"/>
      <p:regular r:id="rId11"/>
      <p:bold r:id="rId12"/>
      <p:italic r:id="rId13"/>
      <p:boldItalic r:id="rId1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HelveticaNeue-regular.fntdata"/><Relationship Id="rId10" Type="http://schemas.openxmlformats.org/officeDocument/2006/relationships/slide" Target="slides/slide5.xml"/><Relationship Id="rId13" Type="http://schemas.openxmlformats.org/officeDocument/2006/relationships/font" Target="fonts/HelveticaNeue-italic.fntdata"/><Relationship Id="rId12" Type="http://schemas.openxmlformats.org/officeDocument/2006/relationships/font" Target="fonts/HelveticaNeue-bold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font" Target="fonts/HelveticaNeue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9e9817a3d4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9e9817a3d4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3b4c5540f1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3b4c5540f1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3b4c33e3d7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3b4c33e3d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3b4c5540f1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33b4c5540f1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No Longer Forward</a:t>
            </a:r>
            <a:b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nor Behind</a:t>
            </a:r>
            <a:endParaRPr b="1" sz="4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John Greenleaf Whittier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Van Dieman’s Land (English folk)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Arrangement &amp; Editing: Waldemar Hille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No longer forward nor behind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look in hope or fear;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But, grateful, take the good I find,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best of now and here.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break my pilgrim staff,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lay aside the toiling oar;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angel sought so far away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welcome at my door.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For all the jarring notes of life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Seem blending in a psalm,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all the angles of its strife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Slow rounding into calm.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87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7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so the shadows fall apart,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so the west winds play;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all the windows of my heart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open to the day.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