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embeddedFontLst>
    <p:embeddedFont>
      <p:font typeface="Helvetica Neue"/>
      <p:regular r:id="rId11"/>
      <p:bold r:id="rId12"/>
      <p:italic r:id="rId13"/>
      <p:boldItalic r:id="rId1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HelveticaNeue-regular.fntdata"/><Relationship Id="rId10" Type="http://schemas.openxmlformats.org/officeDocument/2006/relationships/slide" Target="slides/slide5.xml"/><Relationship Id="rId13" Type="http://schemas.openxmlformats.org/officeDocument/2006/relationships/font" Target="fonts/HelveticaNeue-italic.fntdata"/><Relationship Id="rId12" Type="http://schemas.openxmlformats.org/officeDocument/2006/relationships/font" Target="fonts/HelveticaNeue-bold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font" Target="fonts/HelveticaNeue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9e9a31df17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9e9a31df1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2f05a9340f6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2f05a9340f6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279fe784d15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279fe784d15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2f05a9340f6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2f05a9340f6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Immortal Love</a:t>
            </a:r>
            <a:endParaRPr b="1" sz="4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John Greenleaf Whittier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Irish melody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Immortal love, forever full,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Forever flowing free,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Forever shared, forever whole,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never-ending sea!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Our outward lips confess the name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All other names above;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But love alone knows whence it came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comprehendeth love.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Blow, winds of love, awake and blow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mists of hate away;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Sing out, O Truth divine, and tell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How wide and far we stray.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87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7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letter fails, the systems fall,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every symbol wanes;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Spirit overseeing all,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Eternal Love, remains.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