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Helvetica Neue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regular.fntdata"/><Relationship Id="rId10" Type="http://schemas.openxmlformats.org/officeDocument/2006/relationships/slide" Target="slides/slide5.xml"/><Relationship Id="rId13" Type="http://schemas.openxmlformats.org/officeDocument/2006/relationships/font" Target="fonts/HelveticaNeue-italic.fntdata"/><Relationship Id="rId12" Type="http://schemas.openxmlformats.org/officeDocument/2006/relationships/font" Target="fonts/HelveticaNeue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862d50ab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862d50ab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f9e9686cb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f9e9686cb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f9e9686cb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f9e9686cb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7f9e9686cb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7f9e9686cb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Life That Maketh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Things New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Samuel Longfellow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Thomas William’s </a:t>
            </a:r>
            <a:r>
              <a:rPr b="1" i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Psalmodia Evangelica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1789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209600"/>
            <a:ext cx="80325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Life that maketh all things new,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blooming earth, our thoughts within,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pilgrim feet, wet with thy dew,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gladness hither turn again.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209600"/>
            <a:ext cx="80325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hand to hand the greeting flows,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eye to eye the signals run,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heart to heart the bright hope glows;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seekers of the light are one: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209600"/>
            <a:ext cx="80325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One in the freedom of the truth,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One in the joy of paths untrod,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One in the soul’s perennial youth,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One in the larger thought of God;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209600"/>
            <a:ext cx="80325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freer step, the fuller breath,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wide horizon’s grander view,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sense of life that knows no death,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Life that maketh all things new.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