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e9e04d9d5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e9e04d9d5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9fe784d1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9fe784d1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438bef861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438bef861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Songs of Spirit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Marion Franklin Ham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Thomas Oboe Lee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Songs of spirit, like a prayer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breathing in the ambient air;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Singing in the morning light,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the radiance of the day,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twilight shadows gray,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the brooding hush of night;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Dark or light, or storm, or fair —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singing, singing everywhere.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burgeoning of spring,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the summer’s scented bloom,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autumn’s mellow glow,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the winter’s ice and snow;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Shade, or shine, or joy, or gloom,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as the seasons come and go,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Bleak and bare, or blossoming —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still the songs that sing and sing!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Singing, singing everywhere,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at the heart of everything;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my soul I hear them sing;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mystic music of the spheres;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Songs that, with my utmost art,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can only catch in part;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Broken echoes, cold and bare,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of the songs my spirit hears.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</Words>
  <Application>Microsoft Macintosh PowerPoint</Application>
  <PresentationFormat>On-screen Show (16:9)</PresentationFormat>
  <Paragraphs>16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2025-10-30T16:16:01Z</dcterms:modified>
</cp:coreProperties>
</file>