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Helvetica Neue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italic.fntdata"/><Relationship Id="rId10" Type="http://schemas.openxmlformats.org/officeDocument/2006/relationships/font" Target="fonts/HelveticaNeue-bold.fntdata"/><Relationship Id="rId12" Type="http://schemas.openxmlformats.org/officeDocument/2006/relationships/font" Target="fonts/HelveticaNeue-boldItalic.fntdata"/><Relationship Id="rId9" Type="http://schemas.openxmlformats.org/officeDocument/2006/relationships/font" Target="fonts/HelveticaNeue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8641bf79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8641bf79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7a0030d7c8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7a0030d7c8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Lone, Wild Bird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H. R. MacFayden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William Walker’s </a:t>
            </a:r>
            <a:r>
              <a:rPr b="1" i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Southern Harmony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1835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lone, wild bird in lofty flight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still with thee, nor leaves thy sight.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I am thine! I rest in thee.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Great spirit come and rest in me.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ends of earth are in thy hand,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sea’s dark deep and far-off land.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I am thine! I rest in thee.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Great spirit come and rest in me.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