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9c450e7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9c450e7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5a9340f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5a9340f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5a9340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5a9340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88a5d10a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88a5d10a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88a5d10a6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88a5d10a6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Blue Boat Home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Peter Mayer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Roland Hugh Prichard (adapt. Peter Mayer)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Arrangement: Jason Shelton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911450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Though below me, I feel no motion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Standing on these mountains and plains.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Far away from the 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rolling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ocean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Still my dry land heart can say: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911425" y="1209600"/>
            <a:ext cx="79821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I’ve been sailing all my life now,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Never harbor or port have I known.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wide universe is the ocean I travel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 earth is my blue boat home.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911450" y="1209600"/>
            <a:ext cx="7630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Sun my sail and moon my rudder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I ply the starry sea,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Leaning over the edge in wonder,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Casting questions into the deep.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911400" y="1209600"/>
            <a:ext cx="82326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Drifting here with my ship’s companions,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 we kindred pilgrim souls,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Making our way by the lights of the heavens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our 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beautiful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blue boat home.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911425" y="1209600"/>
            <a:ext cx="82326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give thanks to the waves upholding me,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Hail the great winds urging me on,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Greet the infinite sea before me,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 the sky my sailor’s song: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911425" y="1209600"/>
            <a:ext cx="82326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was born upon the fathoms,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Never harbor or port have I known.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wide universe is the ocean I travel,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the earth is my blue boat home.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