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98644d59d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98644d59d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Light of Ages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of Nations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Samuel Longfellow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lang="en" sz="2400" b="1" i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Oude en nieuwe Hollantse Boerenlities</a:t>
            </a:r>
            <a:b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4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</a:t>
            </a: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400" b="1" i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 Contradanseu</a:t>
            </a: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c. 1710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Light of ages and of nations,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every race and every time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Has received thine inspirations,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glimpses of thy truth sublime.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Always spirits in rapt vision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passed the heavenly veil within,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Always hearts bowed in contrition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found salvation from their sin.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808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Reason’s noble aspiration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truth in growing clearness saw;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Conscience spoke its condemnation,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or proclaimed eternal law.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While thine inward revelations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told thy saints their prayers were heard,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Prophets to the guilty nations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spoke thine everlasting word.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80595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Lo, that word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abideth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ever;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revelation is not sealed;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Answering now to our endeavor,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truth and right are still revealed.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which came to ancient sages,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Greek, Barbarian, Roman, Jew,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Written in the soul’s deep pages,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shines today, forever new.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Macintosh PowerPoint</Application>
  <PresentationFormat>On-screen Show (16:9)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2025-10-30T17:17:26Z</dcterms:modified>
</cp:coreProperties>
</file>