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eca06916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eca06916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3d2f3afccd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3d2f3afccd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3d2f3afccd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3d2f3afccd_1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3d2f3afccd_1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3d2f3afccd_1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Wind of Change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Forever Blown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Sarojini Naidu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Johann Hermann Schein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Harmony: Johann Sebastian Bach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600300"/>
            <a:ext cx="8068200" cy="4331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wind of change forever blown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across the tumult of our way,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Tomorrow’s unborn griefs depose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sorrows of our yesterday.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Dream yields to dream, strife follows strife,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death unweaves the webs of life.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600300"/>
            <a:ext cx="8068200" cy="4331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us the labor and the heat,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broken secrets of our pride,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strenuous lessons of defeat,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flower deferred, the fruit denied;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not the peace, supremely won,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great Buddha, of the lotus throne.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600300"/>
            <a:ext cx="8068200" cy="4331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futile hands we seek to gain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our inaccessible desire,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Diviner summits to attain,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with faith that sinks and feet that tire;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nought shall conquer or control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heav’nward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hunger of our soul.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600300"/>
            <a:ext cx="8068200" cy="4331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end, elusive and afar,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still lures us with its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beck’ning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flight,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our immortal moments are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 session of the infinite.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shall we reach the great, unknown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nirvana of  your lotus throne?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208</Words>
  <Application>Microsoft Macintosh PowerPoint</Application>
  <PresentationFormat>On-screen Show (16:9)</PresentationFormat>
  <Paragraphs>16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2025-10-30T22:34:52Z</dcterms:modified>
</cp:coreProperties>
</file>