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5143500" cx="9144000"/>
  <p:notesSz cx="6858000" cy="9144000"/>
  <p:embeddedFontLst>
    <p:embeddedFont>
      <p:font typeface="Helvetica Neue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HelveticaNeue-regular.fntdata"/><Relationship Id="rId14" Type="http://schemas.openxmlformats.org/officeDocument/2006/relationships/slide" Target="slides/slide9.xml"/><Relationship Id="rId17" Type="http://schemas.openxmlformats.org/officeDocument/2006/relationships/font" Target="fonts/HelveticaNeue-italic.fntdata"/><Relationship Id="rId16" Type="http://schemas.openxmlformats.org/officeDocument/2006/relationships/font" Target="fonts/HelveticaNeue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18" Type="http://schemas.openxmlformats.org/officeDocument/2006/relationships/font" Target="fonts/HelveticaNeue-bold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9ecc9dd8cd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9ecc9dd8c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f05a9340f6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f05a9340f6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432979ec6a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432979ec6a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432979ec6a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432979ec6a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432979ec6a_0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432979ec6a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432979ec6a_0_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432979ec6a_0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432979ec6a_0_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3432979ec6a_0_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3432979ec6a_0_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3432979ec6a_0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Shall We Gather </a:t>
            </a: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at the River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Robert Lowry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Robert Lowry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Shall we gather at the river,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Where bright angel feet have trod,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With its crystal tide forever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Flowing by the throne of God?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Yes, we’ll gather at the river,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beautiful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the beautiful river,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Gather with the saints at the river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That flows by the throne of God.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On the margin of the river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Washing up its silver spray,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will walk and worship ever,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All the happy golden day.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Yes, we’ll gather at the river,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beautiful, the beautiful river,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Gather with the saints at the river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That flows by the throne of God.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8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Ere we reach the shining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river,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Lay we ev’ry burden down.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Grace our spirits will deliver,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provide a robe and a crown.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Google Shape;103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19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Yes, we’ll gather at the river,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beautiful, the beautiful river,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Gather with the saints at the river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That flows by the throne of God.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" name="Google Shape;111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12" name="Google Shape;112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3" name="Google Shape;113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114" name="Google Shape;114;p20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Soon we’ll reach the shining river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Soon our 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pilgrimage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will cease,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Soon our happy hearts will quiver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With the melody of peace.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" name="Google Shape;119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20" name="Google Shape;120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1" name="Google Shape;121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122" name="Google Shape;122;p21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Yes, we’ll gather at the river,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beautiful, the beautiful river,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Gather with the saints at the river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That flows by the throne of God.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