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ecc271ed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ecc271ed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432979f7f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432979f7f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432979f7fc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432979f7fc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432979f7fc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432979f7fc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Shall We Gather </a:t>
            </a: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 the River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Robert Lowry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Robert Lowry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466800"/>
            <a:ext cx="7630200" cy="440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Shall we gather at the river,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where bright angel feet have trod,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its crystal tide forever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flowing by the throne of God?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Yes, we’ll gather at the river,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beautiful, the beautiful river,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Gather with the saints at the river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that flows by the throne of God.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466800"/>
            <a:ext cx="7630200" cy="440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On the margin of the river,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washing up its silver spray,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will walk and worship ever,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all the happy golden day.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Yes, we’ll gather at the river,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beautiful, the beautiful river,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Gather with the saints at the river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that flows by the throne of God.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466800"/>
            <a:ext cx="7630200" cy="440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Ere we reach the shining river,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lay we </a:t>
            </a:r>
            <a:r>
              <a:rPr lang="en" sz="28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ev’ry</a:t>
            </a: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burden down.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Grace our spirits will deliver,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provide a robe and a crown.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Yes, we’ll gather at the river,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beautiful, the beautiful river,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Gather with the saints at the river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that flows by the throne of God.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466800"/>
            <a:ext cx="7630200" cy="440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Soon we’ll reach the shining river,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soon our pilgrimage will cease,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Soon our happy hearts will quiver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with the melody of peace.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Yes, we’ll gather at the river,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beautiful, the beautiful river,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Gather with the saints at the river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that flows by the throne of God.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271</Words>
  <Application>Microsoft Macintosh PowerPoint</Application>
  <PresentationFormat>On-screen Show (16:9)</PresentationFormat>
  <Paragraphs>19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Helvetica Neue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2025-10-30T23:12:02Z</dcterms:modified>
</cp:coreProperties>
</file>