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867005cb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867005cb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3cf7ecdfd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3cf7ecdfd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3cf7ecdfdf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3cf7ecdfdf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3cf7ecdfdf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3cf7ecdfdf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3cf7ecdfdf_1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3cf7ecdfdf_1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Hush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African-American spiritual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African-American spiritual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Arrangement: Jason Shelton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Hush, hush,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somebody’s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callin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 my name.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Hush, hush,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somebody’s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callin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 my name.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Hush, hush,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somebody’s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callin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 my name.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Oh my Lord, oh my Lord,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what shall I do? What shall I do?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Sounds like freedom,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somebody’s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callin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 my name.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Sounds like freedom,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somebody’s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callin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 my name.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Sounds like freedom,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somebody’s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callin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 my name.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Oh my Lord, oh my Lord,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what shall I do? What shall I do?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Sounds like justice,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somebody’s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callin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 my name.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Sounds like justice,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somebody’s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callin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 my name.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Sounds like justice,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somebody’s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callin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 my name.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Oh my Lord, oh my Lord,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what shall I do? What shall I do?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Soon one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mornin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death come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creepin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 in my room.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Soon one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mornin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death come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creepin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 in my room.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Soon one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mornin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death come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creepin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’ in my room.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Oh my Lord, oh my Lord,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what shall I do? What shall I do?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I’m so glad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trouble don’t last always.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I’m so glad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trouble don’t last always.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I’m so glad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trouble don’t last always.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Oh my Lord, oh my Lord,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what shall I do? What shall I do?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</Words>
  <Application>Microsoft Macintosh PowerPoint</Application>
  <PresentationFormat>On-screen Show (16:9)</PresentationFormat>
  <Paragraphs>24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2025-10-30T23:19:55Z</dcterms:modified>
</cp:coreProperties>
</file>