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dcf83b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dcf83b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 Bridges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The women of the Greenham Common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peace occupation in England, 1983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Contemporary English Quaker Round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07275" y="613050"/>
            <a:ext cx="8027700" cy="4237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 bridges between our divisions,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reach out to you,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will you reach out to me?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all of our voices and all of our visions,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Friends, we could make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such sweet harmony.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2025-10-30T23:44:59Z</dcterms:modified>
</cp:coreProperties>
</file>