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ed1094899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ed1094899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Peace Rain over Us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Steve Milloy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Steve Milloy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0825" y="1209600"/>
            <a:ext cx="8233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peace, peace rain over us. 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it fill this place.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peace, peace rain over us, 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’Til we’re filled with grace.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0825" y="1209600"/>
            <a:ext cx="8233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it flow through the lands and the rivers,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it bring rebirth.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peace, peace rain over us,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Cov’ring all the earth.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