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</p:sldIdLst>
  <p:sldSz cy="5143500" cx="9144000"/>
  <p:notesSz cx="6858000" cy="9144000"/>
  <p:embeddedFontLst>
    <p:embeddedFont>
      <p:font typeface="Helvetica Neue"/>
      <p:regular r:id="rId9"/>
      <p:bold r:id="rId10"/>
      <p:italic r:id="rId11"/>
      <p:boldItalic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font" Target="fonts/HelveticaNeue-italic.fntdata"/><Relationship Id="rId10" Type="http://schemas.openxmlformats.org/officeDocument/2006/relationships/font" Target="fonts/HelveticaNeue-bold.fntdata"/><Relationship Id="rId12" Type="http://schemas.openxmlformats.org/officeDocument/2006/relationships/font" Target="fonts/HelveticaNeue-boldItalic.fntdata"/><Relationship Id="rId9" Type="http://schemas.openxmlformats.org/officeDocument/2006/relationships/font" Target="fonts/HelveticaNeue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841e67c5c8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841e67c5c8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3841e67c5c8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3841e67c5c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2f05a9340f6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2f05a9340f6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Benediction</a:t>
            </a:r>
            <a:endParaRPr b="1" sz="4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Cheryl Gallo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Cheryl Gallo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1124850"/>
            <a:ext cx="80523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May the sun shine bright upon you; 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May your power and strength be true.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As you live your life in this holy place,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May you find the love and grace.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875" y="1124850"/>
            <a:ext cx="80385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May your heart be honest and true;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May the power of love guide you.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May you live your life in a state of grace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As you leave this sacred place.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