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Loosen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Aly Halpert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Aly Halpert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4225" y="756750"/>
            <a:ext cx="8195700" cy="3949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Part 1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	Loosen, loosen, baby.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You don’t have to carry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the weight of the world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in your muscles and bones.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Let go, let go, let go.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Part 2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	Holy breath and holy name: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Will you ease, will you ease this pain?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Macintosh PowerPoint</Application>
  <PresentationFormat>On-screen Show (16:9)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Helvetica Neue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2025-11-03T20:41:25Z</dcterms:modified>
</cp:coreProperties>
</file>