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</p:sldIdLst>
  <p:sldSz cy="5143500" cx="9144000"/>
  <p:notesSz cx="6858000" cy="9144000"/>
  <p:embeddedFontLst>
    <p:embeddedFont>
      <p:font typeface="Helvetica Neue"/>
      <p:regular r:id="rId9"/>
      <p:bold r:id="rId10"/>
      <p:italic r:id="rId11"/>
      <p:bold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HelveticaNeue-italic.fntdata"/><Relationship Id="rId10" Type="http://schemas.openxmlformats.org/officeDocument/2006/relationships/font" Target="fonts/HelveticaNeue-bold.fntdata"/><Relationship Id="rId12" Type="http://schemas.openxmlformats.org/officeDocument/2006/relationships/font" Target="fonts/HelveticaNeue-boldItalic.fntdata"/><Relationship Id="rId9" Type="http://schemas.openxmlformats.org/officeDocument/2006/relationships/font" Target="fonts/HelveticaNeue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99cb98ac70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99cb98ac7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c98d2f04ae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c98d2f04a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f01445077c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f01445077c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’Tis a Gift to Be Simple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Joseph Bracket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American Shaker tune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794525" y="1078650"/>
            <a:ext cx="8159400" cy="298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6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’Tis a gift to be simple, ’tis a gift to be free,</a:t>
            </a:r>
            <a:endParaRPr b="1" sz="26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6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’Tis a gift to come down where we ought to be,</a:t>
            </a:r>
            <a:endParaRPr b="1" sz="26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6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when we find ourselves in the place just right,</a:t>
            </a:r>
            <a:endParaRPr b="1" sz="26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6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’Twill be in the valley of love and delight.</a:t>
            </a:r>
            <a:endParaRPr b="1" sz="26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794525" y="1078650"/>
            <a:ext cx="8159400" cy="298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6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true simplicity is gained,</a:t>
            </a:r>
            <a:endParaRPr b="1" sz="26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6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To bow and to bend we shan’t be ashamed.</a:t>
            </a:r>
            <a:endParaRPr b="1" sz="26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6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To turn, turn will be our delight,</a:t>
            </a:r>
            <a:endParaRPr b="1" sz="26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6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’Till by turning, turning we come ’round right.</a:t>
            </a:r>
            <a:endParaRPr b="1" sz="26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