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9cb4fe5c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9cb4fe5c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c98d2f04a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c98d2f04a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1445077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1445077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’Tis a Gift to Be Simple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Joseph Bracket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American Shaker tune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4600" y="632250"/>
            <a:ext cx="8159400" cy="4139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’Tis a gift to be simple, ’tis a gift to be free,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’Tis a gift to come down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where we ought to be,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when we find ourselves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the place just right,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’Twill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be in the valley of love and delight.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4600" y="632250"/>
            <a:ext cx="8023500" cy="4139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true simplicity is gained,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bow and to bend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shan’t be ashamed.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turn, turn will be our delight,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’Till by turning, turning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come ’round right.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Application>Microsoft Macintosh PowerPoint</Application>
  <PresentationFormat>On-screen Show (16:9)</PresentationFormat>
  <Paragraphs>11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2025-11-18T01:46:26Z</dcterms:modified>
</cp:coreProperties>
</file>