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a556b26c3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a556b26c3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3b4fe4291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3b4fe4291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3b4fcc305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3b4fcc305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3b4fe42910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3b4fe42910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3b4fcc3052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3b4fcc3052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3b4fe42910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3b4fe42910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Wondrous Love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	American folk hymn</a:t>
            </a:r>
            <a:endParaRPr sz="24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New words by Connie Campbell Hart</a:t>
            </a:r>
            <a:endParaRPr sz="24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	Melody from </a:t>
            </a:r>
            <a:r>
              <a:rPr lang="en" sz="24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Southern Harmony</a:t>
            </a:r>
            <a:r>
              <a:rPr lang="en" sz="24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1835 </a:t>
            </a:r>
            <a:endParaRPr sz="24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907275" y="1506300"/>
            <a:ext cx="8077800" cy="2524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wondrous love is this,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 my soul, O my soul,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wondrous love is this, O my soul?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914425" y="779550"/>
            <a:ext cx="7630200" cy="3977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wondrous love is this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that brings my heart such bliss,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takes away the pain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of my soul, of my soul,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takes away the pain of my soul.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914425" y="1506300"/>
            <a:ext cx="8113500" cy="2524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I was sinking down,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sinking down, sinking down,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I was sinking down, sinking down,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914425" y="779550"/>
            <a:ext cx="8170800" cy="3977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I was sinking down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beneath my sorrows ground,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Friends to me </a:t>
            </a:r>
            <a:r>
              <a:rPr lang="en" sz="32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gather’d</a:t>
            </a: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round,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 my soul, O my soul,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Friends to me </a:t>
            </a:r>
            <a:r>
              <a:rPr lang="en" sz="32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gather’d</a:t>
            </a: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round, O my soul.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914425" y="1506300"/>
            <a:ext cx="7630200" cy="2524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love and to all friends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 will sing, I will sing,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love and to all friends I will sing.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914425" y="779550"/>
            <a:ext cx="7630200" cy="3977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love and to all friends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who pain and sorrow mend,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thanks unto the end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 will sing, I will sing,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thanks unto the end I will sing.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218</Words>
  <Application>Microsoft Macintosh PowerPoint</Application>
  <PresentationFormat>On-screen Show (16:9)</PresentationFormat>
  <Paragraphs>19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2025-11-18T02:21:58Z</dcterms:modified>
</cp:coreProperties>
</file>