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55729f42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55729f42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Leave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Friendly Place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Vincent B. Silliman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J. S. Bach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leave this friendly place,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give light to ev’ry face;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the kindness which we learn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our hearts till we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return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