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9cbfee1b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9cbfee1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Are Architects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Henry Wadsworth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Thomas Benjamin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are architects of fate,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Working in these walls of time;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with massive deeds and great,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with ornaments of rhyme.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structure that we raise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 is with materials filled;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todays and yesterdays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 blocks with which we build.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 today, then, strong and sure,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 firm and ample base;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ascending and secure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tomorrow find its place.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