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Helvetica Neue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HelveticaNeue-regular.fntdata"/><Relationship Id="rId10" Type="http://schemas.openxmlformats.org/officeDocument/2006/relationships/slide" Target="slides/slide5.xml"/><Relationship Id="rId13" Type="http://schemas.openxmlformats.org/officeDocument/2006/relationships/font" Target="fonts/HelveticaNeue-italic.fntdata"/><Relationship Id="rId12" Type="http://schemas.openxmlformats.org/officeDocument/2006/relationships/font" Target="fonts/HelveticaNeue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font" Target="fonts/HelveticaNeue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e67c5c8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e67c5c8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841e67c5c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841e67c5c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99ccf291f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99ccf291f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99ccf291f5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99ccf291f5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99ccf291f5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99ccf291f5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Jesus Christ</a:t>
            </a: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Risen Today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Charles Wesley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</a:t>
            </a:r>
            <a:r>
              <a:rPr b="1" i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Lyra Davidica</a:t>
            </a: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1708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798875" y="1209600"/>
            <a:ext cx="8115000" cy="27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Jesus Christ is risen today, Alleluia!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Earth and heaven in chorus say, Alleluia!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Raise your joys and triumphs high, Alleluia!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Sing, ye heavens, and earth reply, Alleluia!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798875" y="1209600"/>
            <a:ext cx="8115000" cy="27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Love’s redeeming work is done</a:t>
            </a: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Alleluia!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Fought the fight, the battle won, Alleluia!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Death in vain forbids him rise, Alleluia!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Christ has opened paradise, Alleluia!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798875" y="1209600"/>
            <a:ext cx="8115000" cy="27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Hearts are strong, and voices sing</a:t>
            </a: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Alleluia!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Where, O death, is now thy sting? Alleluia!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he died his truth to save, Alleluia!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Where thy victory, O grave? Alleluia!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798900" y="1209600"/>
            <a:ext cx="8268600" cy="27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Soar we now where Christ has led</a:t>
            </a: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Alleluia!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Living out the words he said, Alleluia!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Made like him, like him we rise, Alleluia!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Ours the cross, the grave, the skies, Alleluia!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