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a8dd70649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a8dd70649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4aabbce84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4aabbce84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4aabbce849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4aabbce849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Dear Weaver of</a:t>
            </a: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Our Lives’ Design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Nancy C. Dorian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Nikolaus Herman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Harmony: J. S. Bach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863250"/>
            <a:ext cx="7630200" cy="39677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5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Dear weaver of our lives’ design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whose patterns all obey,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skillful fingers gently guide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sturdy threads that will survive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tangle of our days.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863250"/>
            <a:ext cx="7630200" cy="39677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5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Take up the fabric of our lives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with hands that gently hold;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Bind in the ragged edge that care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Would sunder and that pain would tear,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mend our </a:t>
            </a:r>
            <a:r>
              <a:rPr lang="en" sz="30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rav’ling</a:t>
            </a: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souls.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863250"/>
            <a:ext cx="7630200" cy="39677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5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 eyes that in the plainest cloth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 hidden beauty see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Discern in us our richest hues,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Show us the patterns we may use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to set our spirits free.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137</Words>
  <Application>Microsoft Macintosh PowerPoint</Application>
  <PresentationFormat>On-screen Show (16:9)</PresentationFormat>
  <Paragraphs>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Helvetica Neue</vt:lpstr>
      <vt:lpstr>Simple Light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2025-11-22T23:05:10Z</dcterms:modified>
</cp:coreProperties>
</file>