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8e6b6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8e6b6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of the Earth,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Sky, the Sea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Samuel Longfellow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Hatton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4400" y="1251900"/>
            <a:ext cx="7899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God of the earth, the sky, the sea,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Maker of all above, below,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Creation lives and moves in you;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present life through all does flow.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07275" y="1251900"/>
            <a:ext cx="81780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love is in the sunshine’s glow,</a:t>
            </a:r>
            <a:b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life is in the quick’ning air;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lightnings flash and storm-winds blow,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 is your power, your law is there.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4425" y="1251900"/>
            <a:ext cx="76302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feel your calm at evening’s hour,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</a:t>
            </a: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grandeur</a:t>
            </a: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the march of night;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when the morning breaks in power,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hear your word, “Let there be light.”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4425" y="1251900"/>
            <a:ext cx="7630200" cy="263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higher far, and far more clear</a:t>
            </a: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 in our spirit we behold;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image and yourself are there —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9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Indwelling God, proclaimed of old.</a:t>
            </a:r>
            <a:endParaRPr b="1" sz="29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