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8dd6bbd4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8dd6bbd4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f9f2163a3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f9f2163a3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f9f2163a3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f9f2163a3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Holy, Holy, Holy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Reginald Heber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John Bacchus Dykes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09400" y="887850"/>
            <a:ext cx="8234700" cy="3688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Holy, holy, holy, author of creation!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Early in the morning 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our song shall rise to thee;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Holy, holy, holy, merciful and mighty;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was, and is, and evermore shall be.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909400" y="887850"/>
            <a:ext cx="8234700" cy="3688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Holy, holy, holy, though the darkness hide thee,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Hindered by our vanities 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have not eyes to see.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 thou art holy, there is none beside thee,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Perfect in power, in love, and purity.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909400" y="887850"/>
            <a:ext cx="8234700" cy="3688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Holy, holy, holy, author of creation!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thy works shall praise thy name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earth and sky and sea;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Holy, holy, holy, merciful and mighty;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was, and is, and evermore shall be.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Macintosh PowerPoint</Application>
  <PresentationFormat>On-screen Show (16:9)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2025-11-22T23:12:37Z</dcterms:modified>
</cp:coreProperties>
</file>