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8de622a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8de622ad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8de622ad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8de622ad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a8de622ad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a8de622ad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a8de622ad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a8de622ad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de622ad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a8de622ad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Adapt. from Psalm 150 and Avinu Malkeinu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A. W. Binder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900" y="939900"/>
            <a:ext cx="7815300" cy="26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O sing hallelujah.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praise be to you 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Through the high arch of the heavens,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praise be by sun, moon, and stars.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900" y="939900"/>
            <a:ext cx="78990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cymbals and strings and flute,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music we praise you.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900" y="939900"/>
            <a:ext cx="7815300" cy="26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O sing hallelujah.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father and mother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sov’reign of all mercies,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wish to be quit of all war.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900" y="939900"/>
            <a:ext cx="78990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cymbals and strings and flute,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music we praise you.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900" y="939900"/>
            <a:ext cx="7815300" cy="26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father and mother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sov’reign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all mercies,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Inscribe us on pages of life.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900" y="939900"/>
            <a:ext cx="78990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cymbals and strings and flute,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music we praise you.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Macintosh PowerPoint</Application>
  <PresentationFormat>On-screen Show (16:9)</PresentationFormat>
  <Paragraphs>15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2025-11-22T23:44:59Z</dcterms:modified>
</cp:coreProperties>
</file>