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embeddedFontLst>
    <p:embeddedFont>
      <p:font typeface="Helvetica Neue" panose="02000503000000020004" pitchFamily="2" charset="0"/>
      <p:regular r:id="rId7"/>
      <p:bold r:id="rId8"/>
      <p:italic r:id="rId9"/>
      <p:boldItalic r:id="rId1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61" d="100"/>
          <a:sy n="161" d="100"/>
        </p:scale>
        <p:origin x="784" y="20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841f2755e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841f2755e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a8de394579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a8de394579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a8de394579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a8de394579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3850" y="457975"/>
            <a:ext cx="8231100" cy="166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 Sing Hallelujah</a:t>
            </a:r>
            <a:endParaRPr sz="4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Adapt. from Psalm 150 and Avinu Malkeinu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A. W. Binder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798900" y="466800"/>
            <a:ext cx="8345100" cy="440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 sing hallelujah. O sing hallelujah.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All praise be to you 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through the high arch of the heavens,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praise be by sun, moon, and stars.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By trumpet, harp, and lute,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with cymbals and strings and flute,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With dancing, singing, and music we praise you.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Sing hallelujah.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798900" y="466800"/>
            <a:ext cx="8345100" cy="440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 sing hallelujah. O sing hallelujah.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Our father and mother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and </a:t>
            </a:r>
            <a:r>
              <a:rPr lang="en" sz="2800" b="1" dirty="0" err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sov’reign</a:t>
            </a: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of all mercies,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wish to be quit of all war.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By trumpet, harp, and lute,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with cymbals and strings and flute,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With dancing, singing, and music we praise you.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Sing hallelujah.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798900" y="466800"/>
            <a:ext cx="8345100" cy="440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 sing hallelujah. O sing hallelujah.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Our father and mother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and </a:t>
            </a:r>
            <a:r>
              <a:rPr lang="en" sz="2800" b="1" dirty="0" err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sov’reign</a:t>
            </a: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of all mercies,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Inscribe us on pages of life.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By trumpet, harp, and lute,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with cymbals and strings and flute,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With dancing, singing, and music we praise you.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Sing hallelujah.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210</Words>
  <Application>Microsoft Macintosh PowerPoint</Application>
  <PresentationFormat>On-screen Show (16:9)</PresentationFormat>
  <Paragraphs>15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Helvetica Neue</vt:lpstr>
      <vt:lpstr>Simple Light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Everett Howe</cp:lastModifiedBy>
  <cp:revision>1</cp:revision>
  <dcterms:modified xsi:type="dcterms:W3CDTF">2025-11-22T23:32:28Z</dcterms:modified>
</cp:coreProperties>
</file>